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A42650-74DD-4447-9A87-5BCF084FA437}" v="22" dt="2023-04-18T06:55:28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258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6/11/relationships/changesInfo" Target="changesInfos/changesInfo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inapa Sangsuksawang" userId="3fa65e98-1799-4316-a921-d4afc1caddf1" providerId="ADAL" clId="{F2A42650-74DD-4447-9A87-5BCF084FA437}"/>
    <pc:docChg chg="undo custSel modSld">
      <pc:chgData name="Sirinapa Sangsuksawang" userId="3fa65e98-1799-4316-a921-d4afc1caddf1" providerId="ADAL" clId="{F2A42650-74DD-4447-9A87-5BCF084FA437}" dt="2023-04-18T06:55:30.185" v="36" actId="478"/>
      <pc:docMkLst>
        <pc:docMk/>
      </pc:docMkLst>
      <pc:sldChg chg="addSp delSp modSp mod setBg">
        <pc:chgData name="Sirinapa Sangsuksawang" userId="3fa65e98-1799-4316-a921-d4afc1caddf1" providerId="ADAL" clId="{F2A42650-74DD-4447-9A87-5BCF084FA437}" dt="2023-04-18T06:55:30.185" v="36" actId="478"/>
        <pc:sldMkLst>
          <pc:docMk/>
          <pc:sldMk cId="0" sldId="256"/>
        </pc:sldMkLst>
        <pc:spChg chg="mod">
          <ac:chgData name="Sirinapa Sangsuksawang" userId="3fa65e98-1799-4316-a921-d4afc1caddf1" providerId="ADAL" clId="{F2A42650-74DD-4447-9A87-5BCF084FA437}" dt="2023-04-18T06:53:04.720" v="21" actId="20577"/>
          <ac:spMkLst>
            <pc:docMk/>
            <pc:sldMk cId="0" sldId="256"/>
            <ac:spMk id="24" creationId="{00000000-0000-0000-0000-000000000000}"/>
          </ac:spMkLst>
        </pc:spChg>
        <pc:spChg chg="add del">
          <ac:chgData name="Sirinapa Sangsuksawang" userId="3fa65e98-1799-4316-a921-d4afc1caddf1" providerId="ADAL" clId="{F2A42650-74DD-4447-9A87-5BCF084FA437}" dt="2023-04-18T06:53:08.018" v="23" actId="478"/>
          <ac:spMkLst>
            <pc:docMk/>
            <pc:sldMk cId="0" sldId="256"/>
            <ac:spMk id="34" creationId="{00000000-0000-0000-0000-000000000000}"/>
          </ac:spMkLst>
        </pc:spChg>
        <pc:spChg chg="add del">
          <ac:chgData name="Sirinapa Sangsuksawang" userId="3fa65e98-1799-4316-a921-d4afc1caddf1" providerId="ADAL" clId="{F2A42650-74DD-4447-9A87-5BCF084FA437}" dt="2023-04-18T06:53:08.018" v="23" actId="478"/>
          <ac:spMkLst>
            <pc:docMk/>
            <pc:sldMk cId="0" sldId="256"/>
            <ac:spMk id="35" creationId="{00000000-0000-0000-0000-000000000000}"/>
          </ac:spMkLst>
        </pc:spChg>
        <pc:spChg chg="add del">
          <ac:chgData name="Sirinapa Sangsuksawang" userId="3fa65e98-1799-4316-a921-d4afc1caddf1" providerId="ADAL" clId="{F2A42650-74DD-4447-9A87-5BCF084FA437}" dt="2023-04-18T06:53:08.018" v="23" actId="478"/>
          <ac:spMkLst>
            <pc:docMk/>
            <pc:sldMk cId="0" sldId="256"/>
            <ac:spMk id="36" creationId="{00000000-0000-0000-0000-000000000000}"/>
          </ac:spMkLst>
        </pc:spChg>
        <pc:spChg chg="add del">
          <ac:chgData name="Sirinapa Sangsuksawang" userId="3fa65e98-1799-4316-a921-d4afc1caddf1" providerId="ADAL" clId="{F2A42650-74DD-4447-9A87-5BCF084FA437}" dt="2023-04-18T06:53:08.018" v="23" actId="478"/>
          <ac:spMkLst>
            <pc:docMk/>
            <pc:sldMk cId="0" sldId="256"/>
            <ac:spMk id="37" creationId="{00000000-0000-0000-0000-000000000000}"/>
          </ac:spMkLst>
        </pc:spChg>
        <pc:spChg chg="add del">
          <ac:chgData name="Sirinapa Sangsuksawang" userId="3fa65e98-1799-4316-a921-d4afc1caddf1" providerId="ADAL" clId="{F2A42650-74DD-4447-9A87-5BCF084FA437}" dt="2023-04-18T06:53:08.018" v="23" actId="478"/>
          <ac:spMkLst>
            <pc:docMk/>
            <pc:sldMk cId="0" sldId="256"/>
            <ac:spMk id="38" creationId="{00000000-0000-0000-0000-000000000000}"/>
          </ac:spMkLst>
        </pc:spChg>
        <pc:spChg chg="add del">
          <ac:chgData name="Sirinapa Sangsuksawang" userId="3fa65e98-1799-4316-a921-d4afc1caddf1" providerId="ADAL" clId="{F2A42650-74DD-4447-9A87-5BCF084FA437}" dt="2023-04-18T06:53:08.018" v="23" actId="478"/>
          <ac:spMkLst>
            <pc:docMk/>
            <pc:sldMk cId="0" sldId="256"/>
            <ac:spMk id="39" creationId="{00000000-0000-0000-0000-000000000000}"/>
          </ac:spMkLst>
        </pc:spChg>
        <pc:spChg chg="add del">
          <ac:chgData name="Sirinapa Sangsuksawang" userId="3fa65e98-1799-4316-a921-d4afc1caddf1" providerId="ADAL" clId="{F2A42650-74DD-4447-9A87-5BCF084FA437}" dt="2023-04-18T06:53:08.018" v="23" actId="478"/>
          <ac:spMkLst>
            <pc:docMk/>
            <pc:sldMk cId="0" sldId="256"/>
            <ac:spMk id="40" creationId="{00000000-0000-0000-0000-000000000000}"/>
          </ac:spMkLst>
        </pc:spChg>
        <pc:spChg chg="add del">
          <ac:chgData name="Sirinapa Sangsuksawang" userId="3fa65e98-1799-4316-a921-d4afc1caddf1" providerId="ADAL" clId="{F2A42650-74DD-4447-9A87-5BCF084FA437}" dt="2023-04-18T06:53:08.018" v="23" actId="478"/>
          <ac:spMkLst>
            <pc:docMk/>
            <pc:sldMk cId="0" sldId="256"/>
            <ac:spMk id="41" creationId="{00000000-0000-0000-0000-000000000000}"/>
          </ac:spMkLst>
        </pc:spChg>
        <pc:spChg chg="add del">
          <ac:chgData name="Sirinapa Sangsuksawang" userId="3fa65e98-1799-4316-a921-d4afc1caddf1" providerId="ADAL" clId="{F2A42650-74DD-4447-9A87-5BCF084FA437}" dt="2023-04-18T06:53:08.018" v="23" actId="478"/>
          <ac:spMkLst>
            <pc:docMk/>
            <pc:sldMk cId="0" sldId="256"/>
            <ac:spMk id="42" creationId="{00000000-0000-0000-0000-000000000000}"/>
          </ac:spMkLst>
        </pc:spChg>
        <pc:spChg chg="add del">
          <ac:chgData name="Sirinapa Sangsuksawang" userId="3fa65e98-1799-4316-a921-d4afc1caddf1" providerId="ADAL" clId="{F2A42650-74DD-4447-9A87-5BCF084FA437}" dt="2023-04-18T06:52:27.709" v="10" actId="22"/>
          <ac:spMkLst>
            <pc:docMk/>
            <pc:sldMk cId="0" sldId="256"/>
            <ac:spMk id="46" creationId="{520B3F92-4D13-848D-EE55-C23BAC32E1BB}"/>
          </ac:spMkLst>
        </pc:spChg>
        <pc:grpChg chg="add del">
          <ac:chgData name="Sirinapa Sangsuksawang" userId="3fa65e98-1799-4316-a921-d4afc1caddf1" providerId="ADAL" clId="{F2A42650-74DD-4447-9A87-5BCF084FA437}" dt="2023-04-18T06:53:08.018" v="23" actId="478"/>
          <ac:grpSpMkLst>
            <pc:docMk/>
            <pc:sldMk cId="0" sldId="256"/>
            <ac:grpSpMk id="3" creationId="{00000000-0000-0000-0000-000000000000}"/>
          </ac:grpSpMkLst>
        </pc:grpChg>
        <pc:grpChg chg="add del">
          <ac:chgData name="Sirinapa Sangsuksawang" userId="3fa65e98-1799-4316-a921-d4afc1caddf1" providerId="ADAL" clId="{F2A42650-74DD-4447-9A87-5BCF084FA437}" dt="2023-04-18T06:53:08.018" v="23" actId="478"/>
          <ac:grpSpMkLst>
            <pc:docMk/>
            <pc:sldMk cId="0" sldId="256"/>
            <ac:grpSpMk id="6" creationId="{00000000-0000-0000-0000-000000000000}"/>
          </ac:grpSpMkLst>
        </pc:grpChg>
        <pc:grpChg chg="add del mod">
          <ac:chgData name="Sirinapa Sangsuksawang" userId="3fa65e98-1799-4316-a921-d4afc1caddf1" providerId="ADAL" clId="{F2A42650-74DD-4447-9A87-5BCF084FA437}" dt="2023-04-18T06:53:08.018" v="23" actId="478"/>
          <ac:grpSpMkLst>
            <pc:docMk/>
            <pc:sldMk cId="0" sldId="256"/>
            <ac:grpSpMk id="9" creationId="{00000000-0000-0000-0000-000000000000}"/>
          </ac:grpSpMkLst>
        </pc:grpChg>
        <pc:grpChg chg="add del">
          <ac:chgData name="Sirinapa Sangsuksawang" userId="3fa65e98-1799-4316-a921-d4afc1caddf1" providerId="ADAL" clId="{F2A42650-74DD-4447-9A87-5BCF084FA437}" dt="2023-04-18T06:53:08.018" v="23" actId="478"/>
          <ac:grpSpMkLst>
            <pc:docMk/>
            <pc:sldMk cId="0" sldId="256"/>
            <ac:grpSpMk id="15" creationId="{00000000-0000-0000-0000-000000000000}"/>
          </ac:grpSpMkLst>
        </pc:grpChg>
        <pc:grpChg chg="add del">
          <ac:chgData name="Sirinapa Sangsuksawang" userId="3fa65e98-1799-4316-a921-d4afc1caddf1" providerId="ADAL" clId="{F2A42650-74DD-4447-9A87-5BCF084FA437}" dt="2023-04-18T06:53:08.018" v="23" actId="478"/>
          <ac:grpSpMkLst>
            <pc:docMk/>
            <pc:sldMk cId="0" sldId="256"/>
            <ac:grpSpMk id="23" creationId="{00000000-0000-0000-0000-000000000000}"/>
          </ac:grpSpMkLst>
        </pc:grpChg>
        <pc:grpChg chg="add del">
          <ac:chgData name="Sirinapa Sangsuksawang" userId="3fa65e98-1799-4316-a921-d4afc1caddf1" providerId="ADAL" clId="{F2A42650-74DD-4447-9A87-5BCF084FA437}" dt="2023-04-18T06:53:08.018" v="23" actId="478"/>
          <ac:grpSpMkLst>
            <pc:docMk/>
            <pc:sldMk cId="0" sldId="256"/>
            <ac:grpSpMk id="26" creationId="{00000000-0000-0000-0000-000000000000}"/>
          </ac:grpSpMkLst>
        </pc:grpChg>
        <pc:grpChg chg="add del">
          <ac:chgData name="Sirinapa Sangsuksawang" userId="3fa65e98-1799-4316-a921-d4afc1caddf1" providerId="ADAL" clId="{F2A42650-74DD-4447-9A87-5BCF084FA437}" dt="2023-04-18T06:53:08.018" v="23" actId="478"/>
          <ac:grpSpMkLst>
            <pc:docMk/>
            <pc:sldMk cId="0" sldId="256"/>
            <ac:grpSpMk id="29" creationId="{00000000-0000-0000-0000-000000000000}"/>
          </ac:grpSpMkLst>
        </pc:grpChg>
        <pc:picChg chg="add del mod modCrop">
          <ac:chgData name="Sirinapa Sangsuksawang" userId="3fa65e98-1799-4316-a921-d4afc1caddf1" providerId="ADAL" clId="{F2A42650-74DD-4447-9A87-5BCF084FA437}" dt="2023-04-18T06:53:08.018" v="23" actId="478"/>
          <ac:picMkLst>
            <pc:docMk/>
            <pc:sldMk cId="0" sldId="256"/>
            <ac:picMk id="2" creationId="{00000000-0000-0000-0000-000000000000}"/>
          </ac:picMkLst>
        </pc:picChg>
        <pc:picChg chg="add del">
          <ac:chgData name="Sirinapa Sangsuksawang" userId="3fa65e98-1799-4316-a921-d4afc1caddf1" providerId="ADAL" clId="{F2A42650-74DD-4447-9A87-5BCF084FA437}" dt="2023-04-18T06:53:08.018" v="23" actId="478"/>
          <ac:picMkLst>
            <pc:docMk/>
            <pc:sldMk cId="0" sldId="256"/>
            <ac:picMk id="12" creationId="{00000000-0000-0000-0000-000000000000}"/>
          </ac:picMkLst>
        </pc:picChg>
        <pc:picChg chg="add del">
          <ac:chgData name="Sirinapa Sangsuksawang" userId="3fa65e98-1799-4316-a921-d4afc1caddf1" providerId="ADAL" clId="{F2A42650-74DD-4447-9A87-5BCF084FA437}" dt="2023-04-18T06:53:08.018" v="23" actId="478"/>
          <ac:picMkLst>
            <pc:docMk/>
            <pc:sldMk cId="0" sldId="256"/>
            <ac:picMk id="13" creationId="{00000000-0000-0000-0000-000000000000}"/>
          </ac:picMkLst>
        </pc:picChg>
        <pc:picChg chg="add del">
          <ac:chgData name="Sirinapa Sangsuksawang" userId="3fa65e98-1799-4316-a921-d4afc1caddf1" providerId="ADAL" clId="{F2A42650-74DD-4447-9A87-5BCF084FA437}" dt="2023-04-18T06:53:08.018" v="23" actId="478"/>
          <ac:picMkLst>
            <pc:docMk/>
            <pc:sldMk cId="0" sldId="256"/>
            <ac:picMk id="14" creationId="{00000000-0000-0000-0000-000000000000}"/>
          </ac:picMkLst>
        </pc:picChg>
        <pc:picChg chg="add del">
          <ac:chgData name="Sirinapa Sangsuksawang" userId="3fa65e98-1799-4316-a921-d4afc1caddf1" providerId="ADAL" clId="{F2A42650-74DD-4447-9A87-5BCF084FA437}" dt="2023-04-18T06:53:08.018" v="23" actId="478"/>
          <ac:picMkLst>
            <pc:docMk/>
            <pc:sldMk cId="0" sldId="256"/>
            <ac:picMk id="18" creationId="{00000000-0000-0000-0000-000000000000}"/>
          </ac:picMkLst>
        </pc:picChg>
        <pc:picChg chg="add del">
          <ac:chgData name="Sirinapa Sangsuksawang" userId="3fa65e98-1799-4316-a921-d4afc1caddf1" providerId="ADAL" clId="{F2A42650-74DD-4447-9A87-5BCF084FA437}" dt="2023-04-18T06:53:08.018" v="23" actId="478"/>
          <ac:picMkLst>
            <pc:docMk/>
            <pc:sldMk cId="0" sldId="256"/>
            <ac:picMk id="19" creationId="{00000000-0000-0000-0000-000000000000}"/>
          </ac:picMkLst>
        </pc:picChg>
        <pc:picChg chg="add del">
          <ac:chgData name="Sirinapa Sangsuksawang" userId="3fa65e98-1799-4316-a921-d4afc1caddf1" providerId="ADAL" clId="{F2A42650-74DD-4447-9A87-5BCF084FA437}" dt="2023-04-18T06:53:08.018" v="23" actId="478"/>
          <ac:picMkLst>
            <pc:docMk/>
            <pc:sldMk cId="0" sldId="256"/>
            <ac:picMk id="20" creationId="{00000000-0000-0000-0000-000000000000}"/>
          </ac:picMkLst>
        </pc:picChg>
        <pc:picChg chg="add del">
          <ac:chgData name="Sirinapa Sangsuksawang" userId="3fa65e98-1799-4316-a921-d4afc1caddf1" providerId="ADAL" clId="{F2A42650-74DD-4447-9A87-5BCF084FA437}" dt="2023-04-18T06:53:08.018" v="23" actId="478"/>
          <ac:picMkLst>
            <pc:docMk/>
            <pc:sldMk cId="0" sldId="256"/>
            <ac:picMk id="21" creationId="{00000000-0000-0000-0000-000000000000}"/>
          </ac:picMkLst>
        </pc:picChg>
        <pc:picChg chg="add del">
          <ac:chgData name="Sirinapa Sangsuksawang" userId="3fa65e98-1799-4316-a921-d4afc1caddf1" providerId="ADAL" clId="{F2A42650-74DD-4447-9A87-5BCF084FA437}" dt="2023-04-18T06:53:08.018" v="23" actId="478"/>
          <ac:picMkLst>
            <pc:docMk/>
            <pc:sldMk cId="0" sldId="256"/>
            <ac:picMk id="22" creationId="{00000000-0000-0000-0000-000000000000}"/>
          </ac:picMkLst>
        </pc:picChg>
        <pc:picChg chg="add del">
          <ac:chgData name="Sirinapa Sangsuksawang" userId="3fa65e98-1799-4316-a921-d4afc1caddf1" providerId="ADAL" clId="{F2A42650-74DD-4447-9A87-5BCF084FA437}" dt="2023-04-18T06:53:08.018" v="23" actId="478"/>
          <ac:picMkLst>
            <pc:docMk/>
            <pc:sldMk cId="0" sldId="256"/>
            <ac:picMk id="32" creationId="{00000000-0000-0000-0000-000000000000}"/>
          </ac:picMkLst>
        </pc:picChg>
        <pc:picChg chg="add del">
          <ac:chgData name="Sirinapa Sangsuksawang" userId="3fa65e98-1799-4316-a921-d4afc1caddf1" providerId="ADAL" clId="{F2A42650-74DD-4447-9A87-5BCF084FA437}" dt="2023-04-18T06:53:08.018" v="23" actId="478"/>
          <ac:picMkLst>
            <pc:docMk/>
            <pc:sldMk cId="0" sldId="256"/>
            <ac:picMk id="33" creationId="{00000000-0000-0000-0000-000000000000}"/>
          </ac:picMkLst>
        </pc:picChg>
        <pc:picChg chg="add del mod">
          <ac:chgData name="Sirinapa Sangsuksawang" userId="3fa65e98-1799-4316-a921-d4afc1caddf1" providerId="ADAL" clId="{F2A42650-74DD-4447-9A87-5BCF084FA437}" dt="2023-04-18T06:53:04.583" v="19" actId="931"/>
          <ac:picMkLst>
            <pc:docMk/>
            <pc:sldMk cId="0" sldId="256"/>
            <ac:picMk id="44" creationId="{4DB170E0-7ECC-F710-F0D2-581961B2428D}"/>
          </ac:picMkLst>
        </pc:picChg>
        <pc:picChg chg="add del mod">
          <ac:chgData name="Sirinapa Sangsuksawang" userId="3fa65e98-1799-4316-a921-d4afc1caddf1" providerId="ADAL" clId="{F2A42650-74DD-4447-9A87-5BCF084FA437}" dt="2023-04-18T06:55:30.185" v="36" actId="478"/>
          <ac:picMkLst>
            <pc:docMk/>
            <pc:sldMk cId="0" sldId="256"/>
            <ac:picMk id="48" creationId="{C28ABCC1-638E-8C17-06EC-316A346B58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ncphst2023</dc:title>
  <cp:lastModifiedBy>Sirinapa Sangsuksawang</cp:lastModifiedBy>
  <cp:revision>1</cp:revision>
  <dcterms:created xsi:type="dcterms:W3CDTF">2006-08-16T00:00:00Z</dcterms:created>
  <dcterms:modified xsi:type="dcterms:W3CDTF">2023-04-18T06:55:37Z</dcterms:modified>
  <dc:identifier>DAFc_uNk22Y</dc:identifier>
</cp:coreProperties>
</file>